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295" r:id="rId2"/>
    <p:sldId id="274" r:id="rId3"/>
    <p:sldId id="277" r:id="rId4"/>
    <p:sldId id="278" r:id="rId5"/>
    <p:sldId id="288" r:id="rId6"/>
    <p:sldId id="293" r:id="rId7"/>
    <p:sldId id="294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F00"/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44" d="100"/>
          <a:sy n="44" d="100"/>
        </p:scale>
        <p:origin x="292" y="-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A37E5A9-4A23-067C-3B19-5E63DD8290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ebp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5DD11A-9F71-A1FF-2322-A28D719E2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2BF0C0-0D7B-FCFB-64E2-34802FEFAC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153718B-512F-7A13-2297-4D503DA8008A}"/>
              </a:ext>
            </a:extLst>
          </p:cNvPr>
          <p:cNvGrpSpPr/>
          <p:nvPr/>
        </p:nvGrpSpPr>
        <p:grpSpPr>
          <a:xfrm>
            <a:off x="0" y="317843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916DA2D-A805-B1D9-8165-0782F1954E23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C3171EF0-522E-E365-324A-F598D3A31919}"/>
                </a:ext>
              </a:extLst>
            </p:cNvPr>
            <p:cNvSpPr txBox="1"/>
            <p:nvPr/>
          </p:nvSpPr>
          <p:spPr>
            <a:xfrm>
              <a:off x="986971" y="3009900"/>
              <a:ext cx="687977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résous un problème multiplicatif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E52BA226-235C-9BCE-6057-DE41327AFE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24278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problème.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407719" y="1084613"/>
            <a:ext cx="7060601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Je range 30 œufs dans des boites de 6 œufs.</a:t>
            </a:r>
          </a:p>
          <a:p>
            <a:r>
              <a:rPr lang="fr-FR" sz="3200" b="1" dirty="0">
                <a:solidFill>
                  <a:schemeClr val="tx1"/>
                </a:solidFill>
              </a:rPr>
              <a:t>Combien de boites puis-je remplir ? </a:t>
            </a:r>
            <a:endParaRPr lang="fr-FR" sz="3200" b="1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8DFBF79-FB9A-6FCA-F21F-48B8523624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915" y="4572001"/>
            <a:ext cx="2896810" cy="2177143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370B993-360A-F841-C58A-AB6B03ABCB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Résolution.</a:t>
            </a:r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7431ABC-D462-D940-FF10-A4173ADFF3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5FAAE154-44EB-0079-C64C-AE182CA4D9E4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4099A6B9-1E60-02B2-3B41-12988E2C380F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F7C62F1-14B7-00A7-077E-F127891BADF4}"/>
              </a:ext>
            </a:extLst>
          </p:cNvPr>
          <p:cNvSpPr txBox="1"/>
          <p:nvPr/>
        </p:nvSpPr>
        <p:spPr>
          <a:xfrm>
            <a:off x="3401851" y="1006212"/>
            <a:ext cx="5484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le nombre de boites.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F7B361B-59AF-FF5F-B395-BB24C28E030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7ED4D880-8C07-3677-55CC-6122601A3120}"/>
              </a:ext>
            </a:extLst>
          </p:cNvPr>
          <p:cNvSpPr txBox="1"/>
          <p:nvPr/>
        </p:nvSpPr>
        <p:spPr>
          <a:xfrm>
            <a:off x="3401851" y="2650456"/>
            <a:ext cx="5484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le problème :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C03ED3C-DF58-579E-89EE-FBA00D372C42}"/>
              </a:ext>
            </a:extLst>
          </p:cNvPr>
          <p:cNvSpPr/>
          <p:nvPr/>
        </p:nvSpPr>
        <p:spPr>
          <a:xfrm>
            <a:off x="2218479" y="4169345"/>
            <a:ext cx="4491000" cy="5639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/>
              <a:t>30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6CDFE22-4703-86B0-8031-9978C1C80D83}"/>
              </a:ext>
            </a:extLst>
          </p:cNvPr>
          <p:cNvSpPr/>
          <p:nvPr/>
        </p:nvSpPr>
        <p:spPr>
          <a:xfrm>
            <a:off x="3145478" y="4764952"/>
            <a:ext cx="900000" cy="563947"/>
          </a:xfrm>
          <a:prstGeom prst="rect">
            <a:avLst/>
          </a:prstGeom>
          <a:solidFill>
            <a:srgbClr val="FF7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6</a:t>
            </a:r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8CA3597-BF05-06C4-E420-E074FDCCB799}"/>
              </a:ext>
            </a:extLst>
          </p:cNvPr>
          <p:cNvSpPr/>
          <p:nvPr/>
        </p:nvSpPr>
        <p:spPr>
          <a:xfrm>
            <a:off x="4463979" y="4780779"/>
            <a:ext cx="864000" cy="5639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BB924E-27B8-488B-FBFB-820D15FC76AE}"/>
              </a:ext>
            </a:extLst>
          </p:cNvPr>
          <p:cNvSpPr/>
          <p:nvPr/>
        </p:nvSpPr>
        <p:spPr>
          <a:xfrm>
            <a:off x="5845478" y="4764951"/>
            <a:ext cx="864000" cy="563947"/>
          </a:xfrm>
          <a:prstGeom prst="rect">
            <a:avLst/>
          </a:prstGeom>
          <a:solidFill>
            <a:srgbClr val="FF7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6</a:t>
            </a:r>
            <a:endParaRPr lang="fr-FR" dirty="0"/>
          </a:p>
        </p:txBody>
      </p:sp>
      <p:sp>
        <p:nvSpPr>
          <p:cNvPr id="15" name="Accolade fermante 14">
            <a:extLst>
              <a:ext uri="{FF2B5EF4-FFF2-40B4-BE49-F238E27FC236}">
                <a16:creationId xmlns:a16="http://schemas.microsoft.com/office/drawing/2014/main" id="{AE9B78A0-FE1A-AF1A-5E17-F4D1686767C4}"/>
              </a:ext>
            </a:extLst>
          </p:cNvPr>
          <p:cNvSpPr/>
          <p:nvPr/>
        </p:nvSpPr>
        <p:spPr>
          <a:xfrm rot="5400000">
            <a:off x="4337571" y="3330850"/>
            <a:ext cx="281969" cy="4404696"/>
          </a:xfrm>
          <a:prstGeom prst="rightBrace">
            <a:avLst>
              <a:gd name="adj1" fmla="val 38492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621A6AB-0066-E82B-4094-5E929F9818D9}"/>
              </a:ext>
            </a:extLst>
          </p:cNvPr>
          <p:cNvSpPr/>
          <p:nvPr/>
        </p:nvSpPr>
        <p:spPr>
          <a:xfrm>
            <a:off x="3297704" y="5527879"/>
            <a:ext cx="2492978" cy="5639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Nombre de boites ?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98A232A-BE68-6CFC-E207-4F7624A205E7}"/>
              </a:ext>
            </a:extLst>
          </p:cNvPr>
          <p:cNvSpPr/>
          <p:nvPr/>
        </p:nvSpPr>
        <p:spPr>
          <a:xfrm>
            <a:off x="2218478" y="4764949"/>
            <a:ext cx="900000" cy="563947"/>
          </a:xfrm>
          <a:prstGeom prst="rect">
            <a:avLst/>
          </a:prstGeom>
          <a:solidFill>
            <a:srgbClr val="FF7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6</a:t>
            </a:r>
            <a:endParaRPr lang="fr-FR" dirty="0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A277EF0-A232-6C96-E384-188CD5E07C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3330493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9" grpId="0" animBg="1"/>
      <p:bldP spid="10" grpId="0" animBg="1"/>
      <p:bldP spid="13" grpId="0" animBg="1"/>
      <p:bldP spid="14" grpId="0" animBg="1"/>
      <p:bldP spid="15" grpId="0" animBg="1"/>
      <p:bldP spid="16" grpId="0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Résolution. </a:t>
            </a:r>
            <a:endParaRPr lang="fr-FR" dirty="0"/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35684CF2-E431-F6C7-F860-8A5798AF14F7}"/>
              </a:ext>
            </a:extLst>
          </p:cNvPr>
          <p:cNvSpPr/>
          <p:nvPr/>
        </p:nvSpPr>
        <p:spPr>
          <a:xfrm>
            <a:off x="101196" y="341633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D0CF2A2F-BE9E-D649-BD54-1529B42FB692}"/>
              </a:ext>
            </a:extLst>
          </p:cNvPr>
          <p:cNvSpPr/>
          <p:nvPr/>
        </p:nvSpPr>
        <p:spPr>
          <a:xfrm>
            <a:off x="114827" y="52329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3155FAC-6E66-6405-0B33-602F5AA2B21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995538" y="5053748"/>
            <a:ext cx="1779368" cy="9720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2A952EB8-0097-2A2F-912C-BC70AE516A2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981907" y="317053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BB7E9BA9-6DBD-544B-A244-631728F784C8}"/>
              </a:ext>
            </a:extLst>
          </p:cNvPr>
          <p:cNvSpPr txBox="1"/>
          <p:nvPr/>
        </p:nvSpPr>
        <p:spPr>
          <a:xfrm>
            <a:off x="3041925" y="3242050"/>
            <a:ext cx="56355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Combien de fois 6 fait 30 ?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813B3D13-7F82-D549-D944-061A8B283F44}"/>
              </a:ext>
            </a:extLst>
          </p:cNvPr>
          <p:cNvSpPr txBox="1"/>
          <p:nvPr/>
        </p:nvSpPr>
        <p:spPr>
          <a:xfrm>
            <a:off x="3041925" y="5232765"/>
            <a:ext cx="56355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C00000"/>
                </a:solidFill>
              </a:rPr>
              <a:t>Je peux remplir 5 boites.</a:t>
            </a:r>
            <a:endParaRPr lang="fr-FR" sz="4000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6E36D5F7-10AA-A40D-B9B1-D0AA67A43E5D}"/>
              </a:ext>
            </a:extLst>
          </p:cNvPr>
          <p:cNvSpPr txBox="1"/>
          <p:nvPr/>
        </p:nvSpPr>
        <p:spPr>
          <a:xfrm>
            <a:off x="3041925" y="3826825"/>
            <a:ext cx="56355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C00000"/>
                </a:solidFill>
              </a:rPr>
              <a:t>…</a:t>
            </a:r>
            <a:r>
              <a:rPr lang="fr-FR" sz="4000" dirty="0"/>
              <a:t> × 6 = 30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C4ECC26-7957-DA11-5553-51CB0E5E3174}"/>
              </a:ext>
            </a:extLst>
          </p:cNvPr>
          <p:cNvSpPr txBox="1"/>
          <p:nvPr/>
        </p:nvSpPr>
        <p:spPr>
          <a:xfrm>
            <a:off x="3041926" y="3826825"/>
            <a:ext cx="449420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C00000"/>
                </a:solidFill>
              </a:rPr>
              <a:t>5</a:t>
            </a:r>
            <a:endParaRPr lang="fr-FR" sz="40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826C1B0-6580-1821-F07E-CA0BAEC32B80}"/>
              </a:ext>
            </a:extLst>
          </p:cNvPr>
          <p:cNvSpPr/>
          <p:nvPr/>
        </p:nvSpPr>
        <p:spPr>
          <a:xfrm>
            <a:off x="2105268" y="1013801"/>
            <a:ext cx="4491000" cy="5639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/>
              <a:t>30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C85EFFF-BA25-5904-9D1F-98F2D614EBFE}"/>
              </a:ext>
            </a:extLst>
          </p:cNvPr>
          <p:cNvSpPr/>
          <p:nvPr/>
        </p:nvSpPr>
        <p:spPr>
          <a:xfrm>
            <a:off x="3032267" y="1609408"/>
            <a:ext cx="900000" cy="563947"/>
          </a:xfrm>
          <a:prstGeom prst="rect">
            <a:avLst/>
          </a:prstGeom>
          <a:solidFill>
            <a:srgbClr val="FF7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6</a:t>
            </a:r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7DD834E-65CE-F55E-D144-310D006452FA}"/>
              </a:ext>
            </a:extLst>
          </p:cNvPr>
          <p:cNvSpPr/>
          <p:nvPr/>
        </p:nvSpPr>
        <p:spPr>
          <a:xfrm>
            <a:off x="4350768" y="1625235"/>
            <a:ext cx="864000" cy="5639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9233231-6349-8C2E-A169-714112823384}"/>
              </a:ext>
            </a:extLst>
          </p:cNvPr>
          <p:cNvSpPr/>
          <p:nvPr/>
        </p:nvSpPr>
        <p:spPr>
          <a:xfrm>
            <a:off x="5732267" y="1609407"/>
            <a:ext cx="864000" cy="563947"/>
          </a:xfrm>
          <a:prstGeom prst="rect">
            <a:avLst/>
          </a:prstGeom>
          <a:solidFill>
            <a:srgbClr val="FF7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6</a:t>
            </a:r>
            <a:endParaRPr lang="fr-FR" dirty="0"/>
          </a:p>
        </p:txBody>
      </p:sp>
      <p:sp>
        <p:nvSpPr>
          <p:cNvPr id="10" name="Accolade fermante 9">
            <a:extLst>
              <a:ext uri="{FF2B5EF4-FFF2-40B4-BE49-F238E27FC236}">
                <a16:creationId xmlns:a16="http://schemas.microsoft.com/office/drawing/2014/main" id="{D292E203-AEF9-8E09-25C4-AA0627FE44B5}"/>
              </a:ext>
            </a:extLst>
          </p:cNvPr>
          <p:cNvSpPr/>
          <p:nvPr/>
        </p:nvSpPr>
        <p:spPr>
          <a:xfrm rot="5400000">
            <a:off x="4224360" y="175306"/>
            <a:ext cx="281969" cy="4404696"/>
          </a:xfrm>
          <a:prstGeom prst="rightBrace">
            <a:avLst>
              <a:gd name="adj1" fmla="val 38492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A645F90-8487-0BD8-C783-C26F44CA7729}"/>
              </a:ext>
            </a:extLst>
          </p:cNvPr>
          <p:cNvSpPr/>
          <p:nvPr/>
        </p:nvSpPr>
        <p:spPr>
          <a:xfrm>
            <a:off x="3184493" y="2372335"/>
            <a:ext cx="2492978" cy="5639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Nombre de boites ?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B583049-1517-2E4B-8E00-C18A71865998}"/>
              </a:ext>
            </a:extLst>
          </p:cNvPr>
          <p:cNvSpPr/>
          <p:nvPr/>
        </p:nvSpPr>
        <p:spPr>
          <a:xfrm>
            <a:off x="2105267" y="1609405"/>
            <a:ext cx="900000" cy="563947"/>
          </a:xfrm>
          <a:prstGeom prst="rect">
            <a:avLst/>
          </a:prstGeom>
          <a:solidFill>
            <a:srgbClr val="FF7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6</a:t>
            </a:r>
            <a:endParaRPr lang="fr-FR" dirty="0"/>
          </a:p>
        </p:txBody>
      </p:sp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9A77607B-45E6-06E3-4758-505F324FF4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771769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4" grpId="0"/>
      <p:bldP spid="22" grpId="0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problème.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361922" y="1147947"/>
            <a:ext cx="7596250" cy="4271159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Le fleuriste range 24 tulipes par bouquets de 8.</a:t>
            </a:r>
          </a:p>
          <a:p>
            <a:endParaRPr lang="fr-FR" sz="3200" dirty="0">
              <a:solidFill>
                <a:schemeClr val="tx1"/>
              </a:solidFill>
            </a:endParaRPr>
          </a:p>
          <a:p>
            <a:r>
              <a:rPr lang="fr-FR" sz="3200" b="1" dirty="0">
                <a:solidFill>
                  <a:schemeClr val="tx1"/>
                </a:solidFill>
              </a:rPr>
              <a:t>Combien de bouquets va-t-il pouvoir faire ?</a:t>
            </a:r>
            <a:endParaRPr lang="fr-FR" sz="3200" b="1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7404F04-D63A-3296-3BE3-DA68F02440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2126" y="3908169"/>
            <a:ext cx="3021874" cy="3021874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F22783C-EEE0-6F07-9587-2A8FF50F69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2/2</a:t>
            </a:r>
          </a:p>
        </p:txBody>
      </p:sp>
    </p:spTree>
    <p:extLst>
      <p:ext uri="{BB962C8B-B14F-4D97-AF65-F5344CB8AC3E}">
        <p14:creationId xmlns:p14="http://schemas.microsoft.com/office/powerpoint/2010/main" val="41538225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Résolution.</a:t>
            </a:r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7431ABC-D462-D940-FF10-A4173ADFF3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5FAAE154-44EB-0079-C64C-AE182CA4D9E4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4099A6B9-1E60-02B2-3B41-12988E2C380F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F7C62F1-14B7-00A7-077E-F127891BADF4}"/>
              </a:ext>
            </a:extLst>
          </p:cNvPr>
          <p:cNvSpPr txBox="1"/>
          <p:nvPr/>
        </p:nvSpPr>
        <p:spPr>
          <a:xfrm>
            <a:off x="3134832" y="1470061"/>
            <a:ext cx="62501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le nombre de bouquets.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F7B361B-59AF-FF5F-B395-BB24C28E030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7ED4D880-8C07-3677-55CC-6122601A3120}"/>
              </a:ext>
            </a:extLst>
          </p:cNvPr>
          <p:cNvSpPr txBox="1"/>
          <p:nvPr/>
        </p:nvSpPr>
        <p:spPr>
          <a:xfrm>
            <a:off x="3401851" y="2650456"/>
            <a:ext cx="5484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le problème :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C03ED3C-DF58-579E-89EE-FBA00D372C42}"/>
              </a:ext>
            </a:extLst>
          </p:cNvPr>
          <p:cNvSpPr/>
          <p:nvPr/>
        </p:nvSpPr>
        <p:spPr>
          <a:xfrm>
            <a:off x="2218479" y="4169345"/>
            <a:ext cx="3572203" cy="5639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/>
              <a:t>24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8CA3597-BF05-06C4-E420-E074FDCCB799}"/>
              </a:ext>
            </a:extLst>
          </p:cNvPr>
          <p:cNvSpPr/>
          <p:nvPr/>
        </p:nvSpPr>
        <p:spPr>
          <a:xfrm>
            <a:off x="3640478" y="4760431"/>
            <a:ext cx="864000" cy="5639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BB924E-27B8-488B-FBFB-820D15FC76AE}"/>
              </a:ext>
            </a:extLst>
          </p:cNvPr>
          <p:cNvSpPr/>
          <p:nvPr/>
        </p:nvSpPr>
        <p:spPr>
          <a:xfrm>
            <a:off x="4602728" y="4780779"/>
            <a:ext cx="1187954" cy="56394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8</a:t>
            </a:r>
            <a:endParaRPr lang="fr-FR" dirty="0"/>
          </a:p>
        </p:txBody>
      </p:sp>
      <p:sp>
        <p:nvSpPr>
          <p:cNvPr id="15" name="Accolade fermante 14">
            <a:extLst>
              <a:ext uri="{FF2B5EF4-FFF2-40B4-BE49-F238E27FC236}">
                <a16:creationId xmlns:a16="http://schemas.microsoft.com/office/drawing/2014/main" id="{AE9B78A0-FE1A-AF1A-5E17-F4D1686767C4}"/>
              </a:ext>
            </a:extLst>
          </p:cNvPr>
          <p:cNvSpPr/>
          <p:nvPr/>
        </p:nvSpPr>
        <p:spPr>
          <a:xfrm rot="5400000">
            <a:off x="3892460" y="3775962"/>
            <a:ext cx="281969" cy="3514474"/>
          </a:xfrm>
          <a:prstGeom prst="rightBrace">
            <a:avLst>
              <a:gd name="adj1" fmla="val 38492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621A6AB-0066-E82B-4094-5E929F9818D9}"/>
              </a:ext>
            </a:extLst>
          </p:cNvPr>
          <p:cNvSpPr/>
          <p:nvPr/>
        </p:nvSpPr>
        <p:spPr>
          <a:xfrm>
            <a:off x="2825989" y="5573164"/>
            <a:ext cx="2492978" cy="5639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Nombre de bouquets ?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98A232A-BE68-6CFC-E207-4F7624A205E7}"/>
              </a:ext>
            </a:extLst>
          </p:cNvPr>
          <p:cNvSpPr/>
          <p:nvPr/>
        </p:nvSpPr>
        <p:spPr>
          <a:xfrm>
            <a:off x="2218477" y="4764949"/>
            <a:ext cx="1183373" cy="56394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8</a:t>
            </a:r>
            <a:endParaRPr lang="fr-FR" dirty="0"/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C8613AF2-41A7-DC15-AC7E-11858747C5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2/2</a:t>
            </a:r>
          </a:p>
        </p:txBody>
      </p:sp>
    </p:spTree>
    <p:extLst>
      <p:ext uri="{BB962C8B-B14F-4D97-AF65-F5344CB8AC3E}">
        <p14:creationId xmlns:p14="http://schemas.microsoft.com/office/powerpoint/2010/main" val="159005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9" grpId="0" animBg="1"/>
      <p:bldP spid="13" grpId="0" animBg="1"/>
      <p:bldP spid="14" grpId="0" animBg="1"/>
      <p:bldP spid="15" grpId="0" animBg="1"/>
      <p:bldP spid="16" grpId="0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Résolution. </a:t>
            </a:r>
            <a:endParaRPr lang="fr-FR" dirty="0"/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35684CF2-E431-F6C7-F860-8A5798AF14F7}"/>
              </a:ext>
            </a:extLst>
          </p:cNvPr>
          <p:cNvSpPr/>
          <p:nvPr/>
        </p:nvSpPr>
        <p:spPr>
          <a:xfrm>
            <a:off x="101196" y="341633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D0CF2A2F-BE9E-D649-BD54-1529B42FB692}"/>
              </a:ext>
            </a:extLst>
          </p:cNvPr>
          <p:cNvSpPr/>
          <p:nvPr/>
        </p:nvSpPr>
        <p:spPr>
          <a:xfrm>
            <a:off x="114827" y="52329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3155FAC-6E66-6405-0B33-602F5AA2B21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995538" y="5053748"/>
            <a:ext cx="1779368" cy="9720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2A952EB8-0097-2A2F-912C-BC70AE516A2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981907" y="317053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BB7E9BA9-6DBD-544B-A244-631728F784C8}"/>
              </a:ext>
            </a:extLst>
          </p:cNvPr>
          <p:cNvSpPr txBox="1"/>
          <p:nvPr/>
        </p:nvSpPr>
        <p:spPr>
          <a:xfrm>
            <a:off x="3041925" y="3242050"/>
            <a:ext cx="56355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Combien de fois 8 fait 24 ?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813B3D13-7F82-D549-D944-061A8B283F44}"/>
              </a:ext>
            </a:extLst>
          </p:cNvPr>
          <p:cNvSpPr txBox="1"/>
          <p:nvPr/>
        </p:nvSpPr>
        <p:spPr>
          <a:xfrm>
            <a:off x="3238775" y="5207934"/>
            <a:ext cx="56355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C00000"/>
                </a:solidFill>
              </a:rPr>
              <a:t>Il va pouvoir faire </a:t>
            </a:r>
            <a:r>
              <a:rPr lang="fr-FR" sz="4000">
                <a:solidFill>
                  <a:srgbClr val="C00000"/>
                </a:solidFill>
              </a:rPr>
              <a:t>3 bouquets</a:t>
            </a:r>
            <a:r>
              <a:rPr lang="fr-FR" sz="4000" dirty="0">
                <a:solidFill>
                  <a:srgbClr val="C00000"/>
                </a:solidFill>
              </a:rPr>
              <a:t>.</a:t>
            </a:r>
            <a:endParaRPr lang="fr-FR" sz="4000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6E36D5F7-10AA-A40D-B9B1-D0AA67A43E5D}"/>
              </a:ext>
            </a:extLst>
          </p:cNvPr>
          <p:cNvSpPr txBox="1"/>
          <p:nvPr/>
        </p:nvSpPr>
        <p:spPr>
          <a:xfrm>
            <a:off x="3041925" y="3826825"/>
            <a:ext cx="56355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C00000"/>
                </a:solidFill>
              </a:rPr>
              <a:t>…</a:t>
            </a:r>
            <a:r>
              <a:rPr lang="fr-FR" sz="4000" dirty="0"/>
              <a:t> × 8= 24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C4ECC26-7957-DA11-5553-51CB0E5E3174}"/>
              </a:ext>
            </a:extLst>
          </p:cNvPr>
          <p:cNvSpPr txBox="1"/>
          <p:nvPr/>
        </p:nvSpPr>
        <p:spPr>
          <a:xfrm>
            <a:off x="3041926" y="3826825"/>
            <a:ext cx="449420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C00000"/>
                </a:solidFill>
              </a:rPr>
              <a:t>3</a:t>
            </a:r>
            <a:endParaRPr lang="fr-FR" sz="4000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6C72A68-8B13-FF9F-8C36-DD49AFA02C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9076" y="828699"/>
            <a:ext cx="4105848" cy="2076740"/>
          </a:xfrm>
          <a:prstGeom prst="rect">
            <a:avLst/>
          </a:prstGeom>
        </p:spPr>
      </p:pic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7AED16DD-13B9-24EE-90C8-1BED5D3681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2/2</a:t>
            </a:r>
          </a:p>
        </p:txBody>
      </p:sp>
    </p:spTree>
    <p:extLst>
      <p:ext uri="{BB962C8B-B14F-4D97-AF65-F5344CB8AC3E}">
        <p14:creationId xmlns:p14="http://schemas.microsoft.com/office/powerpoint/2010/main" val="3343278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4" grpId="0"/>
      <p:bldP spid="22" grpId="0"/>
      <p:bldP spid="16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2808</TotalTime>
  <Words>158</Words>
  <Application>Microsoft Office PowerPoint</Application>
  <PresentationFormat>Affichage à l'écran (4:3)</PresentationFormat>
  <Paragraphs>56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Lisons le problème.</vt:lpstr>
      <vt:lpstr>Résolution.</vt:lpstr>
      <vt:lpstr>Résolution. </vt:lpstr>
      <vt:lpstr>Lisons le problème.</vt:lpstr>
      <vt:lpstr>Résolution.</vt:lpstr>
      <vt:lpstr>Résolution.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82</cp:revision>
  <dcterms:created xsi:type="dcterms:W3CDTF">2023-02-07T14:55:57Z</dcterms:created>
  <dcterms:modified xsi:type="dcterms:W3CDTF">2025-09-13T12:08:41Z</dcterms:modified>
</cp:coreProperties>
</file>